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1F9FC-7EF6-5642-B976-F484056EEDB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D11F2-8E30-4247-B43B-9346C593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6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11F2-8E30-4247-B43B-9346C593D7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0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9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4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1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4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3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3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4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4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1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F7FA2-09C7-7746-A03B-FB6EA2D5004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C16B-4F2C-BE43-9617-09F33A45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7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3602"/>
            <a:ext cx="7772400" cy="1110609"/>
          </a:xfrm>
          <a:ln>
            <a:solidFill>
              <a:srgbClr val="0115FF"/>
            </a:solidFill>
          </a:ln>
        </p:spPr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Title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2220" y="3189014"/>
            <a:ext cx="7772400" cy="1110609"/>
          </a:xfrm>
          <a:prstGeom prst="rect">
            <a:avLst/>
          </a:prstGeom>
          <a:ln>
            <a:solidFill>
              <a:srgbClr val="0115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Arial"/>
                <a:cs typeface="Arial"/>
              </a:rPr>
              <a:t>Author(s)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8640" y="4363344"/>
            <a:ext cx="7772400" cy="1110609"/>
          </a:xfrm>
          <a:prstGeom prst="rect">
            <a:avLst/>
          </a:prstGeom>
          <a:ln>
            <a:solidFill>
              <a:srgbClr val="0115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Arial"/>
                <a:cs typeface="Arial"/>
              </a:rPr>
              <a:t>Affiliation(s)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77609" y="6170870"/>
            <a:ext cx="2766391" cy="679913"/>
          </a:xfrm>
          <a:prstGeom prst="rect">
            <a:avLst/>
          </a:prstGeom>
          <a:ln>
            <a:solidFill>
              <a:srgbClr val="0115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latin typeface="Arial"/>
                <a:cs typeface="Arial"/>
              </a:rPr>
              <a:t>Poster # PC01</a:t>
            </a:r>
            <a:endParaRPr lang="en-US" sz="2800" b="1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53"/>
          <a:stretch/>
        </p:blipFill>
        <p:spPr>
          <a:xfrm>
            <a:off x="1443209" y="0"/>
            <a:ext cx="6257581" cy="117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9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00398" y="2265079"/>
            <a:ext cx="7765980" cy="1106745"/>
          </a:xfrm>
          <a:prstGeom prst="rect">
            <a:avLst/>
          </a:prstGeom>
          <a:ln>
            <a:solidFill>
              <a:srgbClr val="0115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latin typeface="Arial"/>
                <a:cs typeface="Arial"/>
              </a:rPr>
              <a:t>AIM: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06818" y="3512404"/>
            <a:ext cx="7765980" cy="1106745"/>
          </a:xfrm>
          <a:prstGeom prst="rect">
            <a:avLst/>
          </a:prstGeom>
          <a:ln>
            <a:solidFill>
              <a:srgbClr val="0115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latin typeface="Arial"/>
                <a:cs typeface="Arial"/>
              </a:rPr>
              <a:t>METHODS: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53"/>
          <a:stretch/>
        </p:blipFill>
        <p:spPr>
          <a:xfrm>
            <a:off x="1443209" y="0"/>
            <a:ext cx="6257581" cy="117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99545"/>
            <a:ext cx="8229600" cy="1143000"/>
          </a:xfrm>
          <a:ln>
            <a:solidFill>
              <a:srgbClr val="0115FF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RESULTS: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53"/>
          <a:stretch/>
        </p:blipFill>
        <p:spPr>
          <a:xfrm>
            <a:off x="1443209" y="0"/>
            <a:ext cx="6257581" cy="117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9545"/>
            <a:ext cx="8229600" cy="1143000"/>
          </a:xfrm>
          <a:ln>
            <a:solidFill>
              <a:srgbClr val="0115FF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CONCLUSION: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53"/>
          <a:stretch/>
        </p:blipFill>
        <p:spPr>
          <a:xfrm>
            <a:off x="1443209" y="0"/>
            <a:ext cx="6257581" cy="117880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377609" y="6178087"/>
            <a:ext cx="2766391" cy="679913"/>
          </a:xfrm>
          <a:prstGeom prst="rect">
            <a:avLst/>
          </a:prstGeom>
          <a:ln>
            <a:solidFill>
              <a:srgbClr val="0115F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latin typeface="Arial"/>
                <a:cs typeface="Arial"/>
              </a:rPr>
              <a:t>Poster # PC01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594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20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Title</vt:lpstr>
      <vt:lpstr>PowerPoint Presentation</vt:lpstr>
      <vt:lpstr>RESULTS: </vt:lpstr>
      <vt:lpstr>CONCLUSION: 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aylin yaba ucar</dc:creator>
  <cp:lastModifiedBy>Bayram Yilmaz</cp:lastModifiedBy>
  <cp:revision>10</cp:revision>
  <dcterms:created xsi:type="dcterms:W3CDTF">2020-11-17T13:01:27Z</dcterms:created>
  <dcterms:modified xsi:type="dcterms:W3CDTF">2021-09-29T15:17:19Z</dcterms:modified>
</cp:coreProperties>
</file>